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3">
  <p:sldMasterIdLst>
    <p:sldMasterId id="2147483865" r:id="rId1"/>
  </p:sldMasterIdLst>
  <p:notesMasterIdLst>
    <p:notesMasterId r:id="rId15"/>
  </p:notesMasterIdLst>
  <p:sldIdLst>
    <p:sldId id="256" r:id="rId2"/>
    <p:sldId id="257" r:id="rId3"/>
    <p:sldId id="259" r:id="rId4"/>
    <p:sldId id="258" r:id="rId5"/>
    <p:sldId id="275" r:id="rId6"/>
    <p:sldId id="265" r:id="rId7"/>
    <p:sldId id="277" r:id="rId8"/>
    <p:sldId id="276" r:id="rId9"/>
    <p:sldId id="278" r:id="rId10"/>
    <p:sldId id="280" r:id="rId11"/>
    <p:sldId id="284" r:id="rId12"/>
    <p:sldId id="283" r:id="rId13"/>
    <p:sldId id="28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228" autoAdjust="0"/>
    <p:restoredTop sz="94660"/>
  </p:normalViewPr>
  <p:slideViewPr>
    <p:cSldViewPr snapToGrid="0">
      <p:cViewPr varScale="1">
        <p:scale>
          <a:sx n="100" d="100"/>
          <a:sy n="100" d="100"/>
        </p:scale>
        <p:origin x="336"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9D3060-D863-427C-821C-941126797BB3}" type="datetimeFigureOut">
              <a:rPr lang="en-US" smtClean="0"/>
              <a:t>7/6/2023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C6BFF1-1D44-4BAD-BC5D-E2F9CAD99F17}" type="slidenum">
              <a:rPr lang="en-US" smtClean="0"/>
              <a:t>‹#›</a:t>
            </a:fld>
            <a:endParaRPr lang="en-US"/>
          </a:p>
        </p:txBody>
      </p:sp>
    </p:spTree>
    <p:extLst>
      <p:ext uri="{BB962C8B-B14F-4D97-AF65-F5344CB8AC3E}">
        <p14:creationId xmlns:p14="http://schemas.microsoft.com/office/powerpoint/2010/main" val="3559280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61B87C4-A4A9-436D-879A-4ABFFCA69B79}" type="datetime1">
              <a:rPr lang="en-US" smtClean="0"/>
              <a:t>7/6/2023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177C75-1C5D-4F2B-A415-4FDA3266C0E0}" type="slidenum">
              <a:rPr lang="en-US" smtClean="0"/>
              <a:t>‹#›</a:t>
            </a:fld>
            <a:endParaRPr lang="en-US"/>
          </a:p>
        </p:txBody>
      </p:sp>
    </p:spTree>
    <p:extLst>
      <p:ext uri="{BB962C8B-B14F-4D97-AF65-F5344CB8AC3E}">
        <p14:creationId xmlns:p14="http://schemas.microsoft.com/office/powerpoint/2010/main" val="4179208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EE2734-75C2-42C0-A2F3-471673A43A2C}" type="datetime1">
              <a:rPr lang="en-US" smtClean="0"/>
              <a:t>7/6/2023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177C75-1C5D-4F2B-A415-4FDA3266C0E0}" type="slidenum">
              <a:rPr lang="en-US" smtClean="0"/>
              <a:t>‹#›</a:t>
            </a:fld>
            <a:endParaRPr lang="en-US"/>
          </a:p>
        </p:txBody>
      </p:sp>
    </p:spTree>
    <p:extLst>
      <p:ext uri="{BB962C8B-B14F-4D97-AF65-F5344CB8AC3E}">
        <p14:creationId xmlns:p14="http://schemas.microsoft.com/office/powerpoint/2010/main" val="2963201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CC8BC7-84BF-4202-90DA-0DD97FAE8153}" type="datetime1">
              <a:rPr lang="en-US" smtClean="0"/>
              <a:t>7/6/2023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177C75-1C5D-4F2B-A415-4FDA3266C0E0}" type="slidenum">
              <a:rPr lang="en-US" smtClean="0"/>
              <a:t>‹#›</a:t>
            </a:fld>
            <a:endParaRPr lang="en-US"/>
          </a:p>
        </p:txBody>
      </p:sp>
    </p:spTree>
    <p:extLst>
      <p:ext uri="{BB962C8B-B14F-4D97-AF65-F5344CB8AC3E}">
        <p14:creationId xmlns:p14="http://schemas.microsoft.com/office/powerpoint/2010/main" val="3579831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C10FB88-C7F9-4CC3-9746-E33ACAB51030}" type="datetime1">
              <a:rPr lang="en-US" smtClean="0"/>
              <a:t>7/6/2023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177C75-1C5D-4F2B-A415-4FDA3266C0E0}" type="slidenum">
              <a:rPr lang="en-US" smtClean="0"/>
              <a:t>‹#›</a:t>
            </a:fld>
            <a:endParaRPr lang="en-US"/>
          </a:p>
        </p:txBody>
      </p:sp>
    </p:spTree>
    <p:extLst>
      <p:ext uri="{BB962C8B-B14F-4D97-AF65-F5344CB8AC3E}">
        <p14:creationId xmlns:p14="http://schemas.microsoft.com/office/powerpoint/2010/main" val="1519498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278F1EB-2BC7-4E71-B42D-664A14546647}" type="datetime1">
              <a:rPr lang="en-US" smtClean="0"/>
              <a:t>7/6/2023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177C75-1C5D-4F2B-A415-4FDA3266C0E0}" type="slidenum">
              <a:rPr lang="en-US" smtClean="0"/>
              <a:t>‹#›</a:t>
            </a:fld>
            <a:endParaRPr lang="en-US"/>
          </a:p>
        </p:txBody>
      </p:sp>
    </p:spTree>
    <p:extLst>
      <p:ext uri="{BB962C8B-B14F-4D97-AF65-F5344CB8AC3E}">
        <p14:creationId xmlns:p14="http://schemas.microsoft.com/office/powerpoint/2010/main" val="3784264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B01766C-9603-44E5-93FB-4BC3C7497D35}" type="datetime1">
              <a:rPr lang="en-US" smtClean="0"/>
              <a:t>7/6/2023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177C75-1C5D-4F2B-A415-4FDA3266C0E0}" type="slidenum">
              <a:rPr lang="en-US" smtClean="0"/>
              <a:t>‹#›</a:t>
            </a:fld>
            <a:endParaRPr lang="en-US"/>
          </a:p>
        </p:txBody>
      </p:sp>
    </p:spTree>
    <p:extLst>
      <p:ext uri="{BB962C8B-B14F-4D97-AF65-F5344CB8AC3E}">
        <p14:creationId xmlns:p14="http://schemas.microsoft.com/office/powerpoint/2010/main" val="637517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ECD3F9E-9EF3-4863-B997-080A0E3B137D}" type="datetime1">
              <a:rPr lang="en-US" smtClean="0"/>
              <a:t>7/6/2023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177C75-1C5D-4F2B-A415-4FDA3266C0E0}" type="slidenum">
              <a:rPr lang="en-US" smtClean="0"/>
              <a:t>‹#›</a:t>
            </a:fld>
            <a:endParaRPr lang="en-US"/>
          </a:p>
        </p:txBody>
      </p:sp>
    </p:spTree>
    <p:extLst>
      <p:ext uri="{BB962C8B-B14F-4D97-AF65-F5344CB8AC3E}">
        <p14:creationId xmlns:p14="http://schemas.microsoft.com/office/powerpoint/2010/main" val="3556164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EC9324C-08EC-4396-A3DB-82B8106890EB}" type="datetime1">
              <a:rPr lang="en-US" smtClean="0"/>
              <a:t>7/6/2023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177C75-1C5D-4F2B-A415-4FDA3266C0E0}" type="slidenum">
              <a:rPr lang="en-US" smtClean="0"/>
              <a:t>‹#›</a:t>
            </a:fld>
            <a:endParaRPr lang="en-US"/>
          </a:p>
        </p:txBody>
      </p:sp>
    </p:spTree>
    <p:extLst>
      <p:ext uri="{BB962C8B-B14F-4D97-AF65-F5344CB8AC3E}">
        <p14:creationId xmlns:p14="http://schemas.microsoft.com/office/powerpoint/2010/main" val="658987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271657-A23D-4399-A605-FC7A0F1A1664}" type="datetime1">
              <a:rPr lang="en-US" smtClean="0"/>
              <a:t>7/6/2023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177C75-1C5D-4F2B-A415-4FDA3266C0E0}" type="slidenum">
              <a:rPr lang="en-US" smtClean="0"/>
              <a:t>‹#›</a:t>
            </a:fld>
            <a:endParaRPr lang="en-US"/>
          </a:p>
        </p:txBody>
      </p:sp>
    </p:spTree>
    <p:extLst>
      <p:ext uri="{BB962C8B-B14F-4D97-AF65-F5344CB8AC3E}">
        <p14:creationId xmlns:p14="http://schemas.microsoft.com/office/powerpoint/2010/main" val="1806303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4850655-AB56-4FDE-B5E3-563E59CAB113}" type="datetime1">
              <a:rPr lang="en-US" smtClean="0"/>
              <a:t>7/6/2023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177C75-1C5D-4F2B-A415-4FDA3266C0E0}" type="slidenum">
              <a:rPr lang="en-US" smtClean="0"/>
              <a:t>‹#›</a:t>
            </a:fld>
            <a:endParaRPr lang="en-US"/>
          </a:p>
        </p:txBody>
      </p:sp>
    </p:spTree>
    <p:extLst>
      <p:ext uri="{BB962C8B-B14F-4D97-AF65-F5344CB8AC3E}">
        <p14:creationId xmlns:p14="http://schemas.microsoft.com/office/powerpoint/2010/main" val="1924574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0E870A4-FBD8-46A4-805C-1D727E86ABA5}" type="datetime1">
              <a:rPr lang="en-US" smtClean="0"/>
              <a:t>7/6/2023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177C75-1C5D-4F2B-A415-4FDA3266C0E0}" type="slidenum">
              <a:rPr lang="en-US" smtClean="0"/>
              <a:t>‹#›</a:t>
            </a:fld>
            <a:endParaRPr lang="en-US"/>
          </a:p>
        </p:txBody>
      </p:sp>
    </p:spTree>
    <p:extLst>
      <p:ext uri="{BB962C8B-B14F-4D97-AF65-F5344CB8AC3E}">
        <p14:creationId xmlns:p14="http://schemas.microsoft.com/office/powerpoint/2010/main" val="16275930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28E763-30B8-4787-90E9-DA3BFA3AE578}" type="datetime1">
              <a:rPr lang="en-US" smtClean="0"/>
              <a:t>7/6/2023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177C75-1C5D-4F2B-A415-4FDA3266C0E0}" type="slidenum">
              <a:rPr lang="en-US" smtClean="0"/>
              <a:t>‹#›</a:t>
            </a:fld>
            <a:endParaRPr lang="en-US"/>
          </a:p>
        </p:txBody>
      </p:sp>
    </p:spTree>
    <p:extLst>
      <p:ext uri="{BB962C8B-B14F-4D97-AF65-F5344CB8AC3E}">
        <p14:creationId xmlns:p14="http://schemas.microsoft.com/office/powerpoint/2010/main" val="2585127039"/>
      </p:ext>
    </p:extLst>
  </p:cSld>
  <p:clrMap bg1="lt1" tx1="dk1" bg2="lt2" tx2="dk2" accent1="accent1" accent2="accent2" accent3="accent3" accent4="accent4" accent5="accent5" accent6="accent6" hlink="hlink" folHlink="folHlink"/>
  <p:sldLayoutIdLst>
    <p:sldLayoutId id="2147483866" r:id="rId1"/>
    <p:sldLayoutId id="2147483867" r:id="rId2"/>
    <p:sldLayoutId id="2147483868" r:id="rId3"/>
    <p:sldLayoutId id="2147483869" r:id="rId4"/>
    <p:sldLayoutId id="2147483870" r:id="rId5"/>
    <p:sldLayoutId id="2147483871" r:id="rId6"/>
    <p:sldLayoutId id="2147483872" r:id="rId7"/>
    <p:sldLayoutId id="2147483873" r:id="rId8"/>
    <p:sldLayoutId id="2147483874" r:id="rId9"/>
    <p:sldLayoutId id="2147483875" r:id="rId10"/>
    <p:sldLayoutId id="2147483876"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950720" y="600890"/>
            <a:ext cx="8482149" cy="1477328"/>
          </a:xfrm>
          <a:prstGeom prst="rect">
            <a:avLst/>
          </a:prstGeom>
          <a:noFill/>
        </p:spPr>
        <p:txBody>
          <a:bodyPr wrap="square" rtlCol="0">
            <a:spAutoFit/>
          </a:bodyPr>
          <a:lstStyle/>
          <a:p>
            <a:r>
              <a:rPr lang="en-US" sz="3600" b="1" dirty="0" smtClean="0"/>
              <a:t>A Presentation on:</a:t>
            </a:r>
          </a:p>
          <a:p>
            <a:pPr algn="ctr"/>
            <a:r>
              <a:rPr lang="en-US" sz="5400" dirty="0" smtClean="0"/>
              <a:t>“Rock Paper Scissors Game”</a:t>
            </a:r>
            <a:endParaRPr lang="en-US" sz="5400" dirty="0"/>
          </a:p>
        </p:txBody>
      </p:sp>
      <p:sp>
        <p:nvSpPr>
          <p:cNvPr id="11" name="TextBox 10"/>
          <p:cNvSpPr txBox="1"/>
          <p:nvPr/>
        </p:nvSpPr>
        <p:spPr>
          <a:xfrm>
            <a:off x="730684" y="4343901"/>
            <a:ext cx="3858733" cy="923330"/>
          </a:xfrm>
          <a:prstGeom prst="rect">
            <a:avLst/>
          </a:prstGeom>
          <a:noFill/>
        </p:spPr>
        <p:txBody>
          <a:bodyPr wrap="square" rtlCol="0">
            <a:spAutoFit/>
          </a:bodyPr>
          <a:lstStyle/>
          <a:p>
            <a:pPr algn="ctr"/>
            <a:r>
              <a:rPr lang="en-US" b="1" dirty="0" smtClean="0"/>
              <a:t>Submitted by:</a:t>
            </a:r>
          </a:p>
          <a:p>
            <a:pPr algn="ctr"/>
            <a:r>
              <a:rPr lang="en-US" dirty="0" smtClean="0"/>
              <a:t>Samir</a:t>
            </a:r>
            <a:r>
              <a:rPr lang="en-US" dirty="0"/>
              <a:t> </a:t>
            </a:r>
            <a:r>
              <a:rPr lang="en-US" dirty="0" smtClean="0"/>
              <a:t>Shrestha (21070664)</a:t>
            </a:r>
          </a:p>
          <a:p>
            <a:pPr algn="ctr"/>
            <a:r>
              <a:rPr lang="en-US" dirty="0" smtClean="0"/>
              <a:t>Bhawana </a:t>
            </a:r>
            <a:r>
              <a:rPr lang="en-US" dirty="0"/>
              <a:t>Ojha  </a:t>
            </a:r>
            <a:r>
              <a:rPr lang="en-US" dirty="0" smtClean="0"/>
              <a:t>(21070631)</a:t>
            </a:r>
            <a:endParaRPr lang="en-US" dirty="0"/>
          </a:p>
        </p:txBody>
      </p:sp>
      <p:sp>
        <p:nvSpPr>
          <p:cNvPr id="12" name="TextBox 11"/>
          <p:cNvSpPr txBox="1"/>
          <p:nvPr/>
        </p:nvSpPr>
        <p:spPr>
          <a:xfrm>
            <a:off x="6863080" y="4343901"/>
            <a:ext cx="4955177" cy="923330"/>
          </a:xfrm>
          <a:prstGeom prst="rect">
            <a:avLst/>
          </a:prstGeom>
          <a:noFill/>
        </p:spPr>
        <p:txBody>
          <a:bodyPr wrap="square" rtlCol="0">
            <a:spAutoFit/>
          </a:bodyPr>
          <a:lstStyle/>
          <a:p>
            <a:pPr algn="ctr"/>
            <a:r>
              <a:rPr lang="en-US" b="1" dirty="0" smtClean="0"/>
              <a:t>Submitted to:</a:t>
            </a:r>
          </a:p>
          <a:p>
            <a:pPr algn="ctr"/>
            <a:r>
              <a:rPr lang="en-US" dirty="0" smtClean="0"/>
              <a:t>Department of Computer and science engineering</a:t>
            </a:r>
          </a:p>
          <a:p>
            <a:pPr algn="ctr"/>
            <a:r>
              <a:rPr lang="en-US" dirty="0" smtClean="0"/>
              <a:t> </a:t>
            </a:r>
            <a:endParaRPr lang="en-US" dirty="0"/>
          </a:p>
        </p:txBody>
      </p:sp>
    </p:spTree>
    <p:extLst>
      <p:ext uri="{BB962C8B-B14F-4D97-AF65-F5344CB8AC3E}">
        <p14:creationId xmlns:p14="http://schemas.microsoft.com/office/powerpoint/2010/main" val="3670079738"/>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t>FUTURE ENHANCEMENT</a:t>
            </a:r>
            <a:endParaRPr lang="en-US" sz="3600" b="1" dirty="0"/>
          </a:p>
        </p:txBody>
      </p:sp>
      <p:sp>
        <p:nvSpPr>
          <p:cNvPr id="4" name="Date Placeholder 3"/>
          <p:cNvSpPr>
            <a:spLocks noGrp="1"/>
          </p:cNvSpPr>
          <p:nvPr>
            <p:ph type="dt" sz="half" idx="10"/>
          </p:nvPr>
        </p:nvSpPr>
        <p:spPr>
          <a:xfrm>
            <a:off x="731044" y="6063456"/>
            <a:ext cx="2743200" cy="365125"/>
          </a:xfrm>
        </p:spPr>
        <p:txBody>
          <a:bodyPr/>
          <a:lstStyle/>
          <a:p>
            <a:fld id="{48373C32-BEE2-4A12-9FCE-7209EF059728}" type="datetime1">
              <a:rPr lang="en-US" smtClean="0"/>
              <a:t>7/6/2023</a:t>
            </a:fld>
            <a:endParaRPr lang="en-US" dirty="0"/>
          </a:p>
        </p:txBody>
      </p:sp>
      <p:sp>
        <p:nvSpPr>
          <p:cNvPr id="3" name="Content Placeholder 2"/>
          <p:cNvSpPr>
            <a:spLocks noGrp="1"/>
          </p:cNvSpPr>
          <p:nvPr>
            <p:ph idx="1"/>
          </p:nvPr>
        </p:nvSpPr>
        <p:spPr>
          <a:xfrm>
            <a:off x="838200" y="1690688"/>
            <a:ext cx="10515600" cy="4486275"/>
          </a:xfrm>
        </p:spPr>
        <p:txBody>
          <a:bodyPr/>
          <a:lstStyle/>
          <a:p>
            <a:r>
              <a:rPr lang="en-US" dirty="0" smtClean="0"/>
              <a:t>Implementing  </a:t>
            </a:r>
            <a:r>
              <a:rPr lang="en-US" dirty="0"/>
              <a:t>a multiplayer mode where two human players can play against each </a:t>
            </a:r>
            <a:r>
              <a:rPr lang="en-US" dirty="0" smtClean="0"/>
              <a:t>other.</a:t>
            </a:r>
          </a:p>
          <a:p>
            <a:r>
              <a:rPr lang="en-US" dirty="0" smtClean="0"/>
              <a:t>Enhancing </a:t>
            </a:r>
            <a:r>
              <a:rPr lang="en-US" dirty="0"/>
              <a:t>the visual appeal of the game by improving the graphics, adding </a:t>
            </a:r>
            <a:r>
              <a:rPr lang="en-US" dirty="0" smtClean="0"/>
              <a:t>animations.</a:t>
            </a:r>
          </a:p>
          <a:p>
            <a:r>
              <a:rPr lang="en-US" dirty="0" smtClean="0"/>
              <a:t>Adding the additional features like time mode and difficulty level.</a:t>
            </a:r>
            <a:endParaRPr lang="en-US" dirty="0"/>
          </a:p>
          <a:p>
            <a:endParaRPr lang="en-US" dirty="0"/>
          </a:p>
        </p:txBody>
      </p:sp>
      <p:sp>
        <p:nvSpPr>
          <p:cNvPr id="7" name="Slide Number Placeholder 6"/>
          <p:cNvSpPr>
            <a:spLocks noGrp="1"/>
          </p:cNvSpPr>
          <p:nvPr>
            <p:ph type="sldNum" sz="quarter" idx="12"/>
          </p:nvPr>
        </p:nvSpPr>
        <p:spPr/>
        <p:txBody>
          <a:bodyPr/>
          <a:lstStyle/>
          <a:p>
            <a:fld id="{4F177C75-1C5D-4F2B-A415-4FDA3266C0E0}" type="slidenum">
              <a:rPr lang="en-US" smtClean="0"/>
              <a:t>10</a:t>
            </a:fld>
            <a:endParaRPr lang="en-US" dirty="0"/>
          </a:p>
        </p:txBody>
      </p:sp>
    </p:spTree>
    <p:extLst>
      <p:ext uri="{BB962C8B-B14F-4D97-AF65-F5344CB8AC3E}">
        <p14:creationId xmlns:p14="http://schemas.microsoft.com/office/powerpoint/2010/main" val="15820698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07169" y="257969"/>
            <a:ext cx="4302918" cy="956468"/>
          </a:xfrm>
        </p:spPr>
        <p:txBody>
          <a:bodyPr/>
          <a:lstStyle/>
          <a:p>
            <a:r>
              <a:rPr lang="en-US" sz="3600" b="1" smtClean="0"/>
              <a:t>Conclusion</a:t>
            </a:r>
            <a:endParaRPr lang="en-US" sz="3600" b="1" dirty="0"/>
          </a:p>
        </p:txBody>
      </p:sp>
      <p:sp>
        <p:nvSpPr>
          <p:cNvPr id="3" name="Subtitle 2"/>
          <p:cNvSpPr>
            <a:spLocks noGrp="1"/>
          </p:cNvSpPr>
          <p:nvPr>
            <p:ph type="subTitle" idx="1"/>
          </p:nvPr>
        </p:nvSpPr>
        <p:spPr>
          <a:xfrm>
            <a:off x="1323975" y="1564481"/>
            <a:ext cx="9144000" cy="3950494"/>
          </a:xfrm>
        </p:spPr>
        <p:txBody>
          <a:bodyPr/>
          <a:lstStyle/>
          <a:p>
            <a:pPr algn="l"/>
            <a:r>
              <a:rPr lang="en-US" dirty="0" smtClean="0"/>
              <a:t>Overall, Our “Rock Paper Scissors game” is digital version of </a:t>
            </a:r>
            <a:r>
              <a:rPr lang="en-US" smtClean="0"/>
              <a:t>classic hand </a:t>
            </a:r>
            <a:r>
              <a:rPr lang="en-US" dirty="0" smtClean="0"/>
              <a:t>game  played with computer that is a simple yet engaging game made using Python language and its various modules and libraries. Our project demonstrates the understanding of GUI programming, event handling, sound integration and  image processing making it a valuable learning experience in game development with Python.</a:t>
            </a:r>
            <a:endParaRPr lang="en-US" dirty="0"/>
          </a:p>
        </p:txBody>
      </p:sp>
      <p:sp>
        <p:nvSpPr>
          <p:cNvPr id="5" name="Date Placeholder 3"/>
          <p:cNvSpPr>
            <a:spLocks noGrp="1"/>
          </p:cNvSpPr>
          <p:nvPr>
            <p:ph type="dt" sz="half" idx="10"/>
          </p:nvPr>
        </p:nvSpPr>
        <p:spPr>
          <a:xfrm>
            <a:off x="788194" y="6356350"/>
            <a:ext cx="2743200" cy="365125"/>
          </a:xfrm>
        </p:spPr>
        <p:txBody>
          <a:bodyPr/>
          <a:lstStyle/>
          <a:p>
            <a:fld id="{CF9B469C-A21E-4F07-87A5-7D91AF345AD0}" type="datetime1">
              <a:rPr lang="en-US" smtClean="0"/>
              <a:t>7/6/2023</a:t>
            </a:fld>
            <a:endParaRPr lang="en-US" dirty="0"/>
          </a:p>
        </p:txBody>
      </p:sp>
      <p:sp>
        <p:nvSpPr>
          <p:cNvPr id="10" name="Date Placeholder 3"/>
          <p:cNvSpPr txBox="1">
            <a:spLocks/>
          </p:cNvSpPr>
          <p:nvPr/>
        </p:nvSpPr>
        <p:spPr>
          <a:xfrm>
            <a:off x="10748963"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12</a:t>
            </a:r>
            <a:endParaRPr lang="en-US" dirty="0"/>
          </a:p>
        </p:txBody>
      </p:sp>
    </p:spTree>
    <p:extLst>
      <p:ext uri="{BB962C8B-B14F-4D97-AF65-F5344CB8AC3E}">
        <p14:creationId xmlns:p14="http://schemas.microsoft.com/office/powerpoint/2010/main" val="10212563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227931"/>
          </a:xfrm>
        </p:spPr>
        <p:txBody>
          <a:bodyPr>
            <a:normAutofit/>
          </a:bodyPr>
          <a:lstStyle/>
          <a:p>
            <a:r>
              <a:rPr lang="en-US" sz="3600" b="1" dirty="0"/>
              <a:t>R</a:t>
            </a:r>
            <a:r>
              <a:rPr lang="en-US" sz="3600" b="1" dirty="0" smtClean="0"/>
              <a:t>eferences</a:t>
            </a:r>
            <a:endParaRPr lang="en-US" sz="3600" b="1" dirty="0"/>
          </a:p>
        </p:txBody>
      </p:sp>
      <p:sp>
        <p:nvSpPr>
          <p:cNvPr id="3" name="Content Placeholder 2"/>
          <p:cNvSpPr>
            <a:spLocks noGrp="1"/>
          </p:cNvSpPr>
          <p:nvPr>
            <p:ph idx="1"/>
          </p:nvPr>
        </p:nvSpPr>
        <p:spPr/>
        <p:txBody>
          <a:bodyPr/>
          <a:lstStyle/>
          <a:p>
            <a:pPr marL="0" indent="0">
              <a:buNone/>
            </a:pPr>
            <a:r>
              <a:rPr lang="en-US" dirty="0"/>
              <a:t>[1] G. C. Zhang </a:t>
            </a:r>
            <a:r>
              <a:rPr lang="en-US" dirty="0" smtClean="0"/>
              <a:t>Hanshu, </a:t>
            </a:r>
            <a:r>
              <a:rPr lang="en-US" dirty="0"/>
              <a:t>Moisan Frederic, “Rock-paper-scissors play: Beyond </a:t>
            </a:r>
            <a:r>
              <a:rPr lang="en-US" dirty="0" smtClean="0"/>
              <a:t>the win-stay/lose-change </a:t>
            </a:r>
            <a:r>
              <a:rPr lang="en-US" dirty="0"/>
              <a:t>strategy,” Games 12, vol. 52, p. 3, 2021.</a:t>
            </a:r>
            <a:br>
              <a:rPr lang="en-US" dirty="0"/>
            </a:br>
            <a:r>
              <a:rPr lang="en-US" dirty="0"/>
              <a:t>[2] B. </a:t>
            </a:r>
            <a:r>
              <a:rPr lang="en-US" dirty="0" smtClean="0"/>
              <a:t>McCanon, </a:t>
            </a:r>
            <a:r>
              <a:rPr lang="en-US" dirty="0"/>
              <a:t>“Rock paper scissors,” Journal of Economics, pp. 67–88, 2007.</a:t>
            </a:r>
            <a:br>
              <a:rPr lang="en-US" dirty="0"/>
            </a:br>
            <a:r>
              <a:rPr lang="en-US" dirty="0"/>
              <a:t>[3] C. Dunn, “Rock paper scissor project,” 2015.</a:t>
            </a:r>
            <a:br>
              <a:rPr lang="en-US" dirty="0"/>
            </a:br>
            <a:r>
              <a:rPr lang="en-US" dirty="0"/>
              <a:t>[4] A. Kharwal, “Rock paper scissors game using python,” 2022.</a:t>
            </a:r>
          </a:p>
        </p:txBody>
      </p:sp>
      <p:sp>
        <p:nvSpPr>
          <p:cNvPr id="4" name="Date Placeholder 3"/>
          <p:cNvSpPr>
            <a:spLocks noGrp="1"/>
          </p:cNvSpPr>
          <p:nvPr>
            <p:ph type="dt" sz="half" idx="10"/>
          </p:nvPr>
        </p:nvSpPr>
        <p:spPr/>
        <p:txBody>
          <a:bodyPr/>
          <a:lstStyle/>
          <a:p>
            <a:fld id="{CF9B469C-A21E-4F07-87A5-7D91AF345AD0}" type="datetime1">
              <a:rPr lang="en-US" smtClean="0"/>
              <a:t>7/6/2023</a:t>
            </a:fld>
            <a:endParaRPr lang="en-US" dirty="0"/>
          </a:p>
        </p:txBody>
      </p:sp>
      <p:sp>
        <p:nvSpPr>
          <p:cNvPr id="6" name="Slide Number Placeholder 5"/>
          <p:cNvSpPr>
            <a:spLocks noGrp="1"/>
          </p:cNvSpPr>
          <p:nvPr>
            <p:ph type="sldNum" sz="quarter" idx="12"/>
          </p:nvPr>
        </p:nvSpPr>
        <p:spPr/>
        <p:txBody>
          <a:bodyPr/>
          <a:lstStyle/>
          <a:p>
            <a:fld id="{4F177C75-1C5D-4F2B-A415-4FDA3266C0E0}" type="slidenum">
              <a:rPr lang="en-US" smtClean="0"/>
              <a:t>12</a:t>
            </a:fld>
            <a:endParaRPr lang="en-US"/>
          </a:p>
        </p:txBody>
      </p:sp>
    </p:spTree>
    <p:extLst>
      <p:ext uri="{BB962C8B-B14F-4D97-AF65-F5344CB8AC3E}">
        <p14:creationId xmlns:p14="http://schemas.microsoft.com/office/powerpoint/2010/main" val="37103368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2324100" y="2044700"/>
            <a:ext cx="3486150" cy="1569660"/>
          </a:xfrm>
          <a:prstGeom prst="rect">
            <a:avLst/>
          </a:prstGeom>
          <a:noFill/>
        </p:spPr>
        <p:txBody>
          <a:bodyPr wrap="square" rtlCol="0">
            <a:spAutoFit/>
          </a:bodyPr>
          <a:lstStyle/>
          <a:p>
            <a:r>
              <a:rPr lang="en-US" sz="9600" dirty="0" smtClean="0"/>
              <a:t>Thank </a:t>
            </a:r>
            <a:endParaRPr lang="en-US" sz="9600" dirty="0"/>
          </a:p>
        </p:txBody>
      </p:sp>
      <p:sp>
        <p:nvSpPr>
          <p:cNvPr id="12" name="TextBox 11"/>
          <p:cNvSpPr txBox="1"/>
          <p:nvPr/>
        </p:nvSpPr>
        <p:spPr>
          <a:xfrm>
            <a:off x="5861050" y="2044700"/>
            <a:ext cx="3486150" cy="1569660"/>
          </a:xfrm>
          <a:prstGeom prst="rect">
            <a:avLst/>
          </a:prstGeom>
          <a:noFill/>
        </p:spPr>
        <p:txBody>
          <a:bodyPr wrap="square" rtlCol="0">
            <a:spAutoFit/>
          </a:bodyPr>
          <a:lstStyle/>
          <a:p>
            <a:r>
              <a:rPr lang="en-US" sz="9600" dirty="0" smtClean="0"/>
              <a:t>You!!</a:t>
            </a:r>
            <a:endParaRPr lang="en-US" sz="9600" dirty="0"/>
          </a:p>
        </p:txBody>
      </p:sp>
      <p:sp>
        <p:nvSpPr>
          <p:cNvPr id="2" name="Date Placeholder 1"/>
          <p:cNvSpPr>
            <a:spLocks noGrp="1"/>
          </p:cNvSpPr>
          <p:nvPr>
            <p:ph type="dt" sz="half" idx="10"/>
          </p:nvPr>
        </p:nvSpPr>
        <p:spPr/>
        <p:txBody>
          <a:bodyPr/>
          <a:lstStyle/>
          <a:p>
            <a:fld id="{AB5EA0F6-852F-4565-8A1C-E806FFF20FFB}" type="datetime1">
              <a:rPr lang="en-US" smtClean="0"/>
              <a:t>7/6/2023</a:t>
            </a:fld>
            <a:endParaRPr lang="en-US"/>
          </a:p>
        </p:txBody>
      </p:sp>
      <p:sp>
        <p:nvSpPr>
          <p:cNvPr id="3" name="Slide Number Placeholder 2"/>
          <p:cNvSpPr>
            <a:spLocks noGrp="1"/>
          </p:cNvSpPr>
          <p:nvPr>
            <p:ph type="sldNum" sz="quarter" idx="12"/>
          </p:nvPr>
        </p:nvSpPr>
        <p:spPr/>
        <p:txBody>
          <a:bodyPr/>
          <a:lstStyle/>
          <a:p>
            <a:fld id="{4F177C75-1C5D-4F2B-A415-4FDA3266C0E0}" type="slidenum">
              <a:rPr lang="en-US" smtClean="0"/>
              <a:t>13</a:t>
            </a:fld>
            <a:endParaRPr lang="en-US"/>
          </a:p>
        </p:txBody>
      </p:sp>
    </p:spTree>
    <p:extLst>
      <p:ext uri="{BB962C8B-B14F-4D97-AF65-F5344CB8AC3E}">
        <p14:creationId xmlns:p14="http://schemas.microsoft.com/office/powerpoint/2010/main" val="13269603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4784" y="1272919"/>
            <a:ext cx="8596668" cy="317500"/>
          </a:xfrm>
        </p:spPr>
        <p:txBody>
          <a:bodyPr>
            <a:normAutofit fontScale="90000"/>
          </a:bodyPr>
          <a:lstStyle/>
          <a:p>
            <a:pPr>
              <a:buClr>
                <a:srgbClr val="C00000"/>
              </a:buClr>
            </a:pPr>
            <a:r>
              <a:rPr lang="en-US" sz="4000" b="1" dirty="0" smtClean="0"/>
              <a:t>OUTLINE</a:t>
            </a:r>
            <a:r>
              <a:rPr lang="en-US" b="1" dirty="0" smtClean="0"/>
              <a:t/>
            </a:r>
            <a:br>
              <a:rPr lang="en-US" b="1" dirty="0" smtClean="0"/>
            </a:br>
            <a:endParaRPr lang="en-US" b="1" dirty="0"/>
          </a:p>
        </p:txBody>
      </p:sp>
      <p:sp>
        <p:nvSpPr>
          <p:cNvPr id="3" name="Content Placeholder 2"/>
          <p:cNvSpPr>
            <a:spLocks noGrp="1"/>
          </p:cNvSpPr>
          <p:nvPr>
            <p:ph idx="1"/>
          </p:nvPr>
        </p:nvSpPr>
        <p:spPr>
          <a:xfrm>
            <a:off x="651934" y="1694922"/>
            <a:ext cx="8596668" cy="4036225"/>
          </a:xfrm>
        </p:spPr>
        <p:txBody>
          <a:bodyPr>
            <a:normAutofit fontScale="25000" lnSpcReduction="20000"/>
          </a:bodyPr>
          <a:lstStyle/>
          <a:p>
            <a:pPr>
              <a:buSzPct val="95000"/>
              <a:buFont typeface="Wingdings" panose="05000000000000000000" pitchFamily="2" charset="2"/>
              <a:buChar char="Ø"/>
            </a:pPr>
            <a:r>
              <a:rPr lang="en-US" sz="9600" dirty="0" smtClean="0"/>
              <a:t>OBJECTIVES</a:t>
            </a:r>
            <a:endParaRPr lang="en-US" sz="9600" dirty="0"/>
          </a:p>
          <a:p>
            <a:pPr>
              <a:buSzPct val="95000"/>
              <a:buFont typeface="Wingdings" panose="05000000000000000000" pitchFamily="2" charset="2"/>
              <a:buChar char="Ø"/>
            </a:pPr>
            <a:r>
              <a:rPr lang="en-US" sz="9600" dirty="0" smtClean="0"/>
              <a:t>MOTIVATION</a:t>
            </a:r>
            <a:endParaRPr lang="en-US" sz="9600" dirty="0" smtClean="0"/>
          </a:p>
          <a:p>
            <a:pPr>
              <a:buSzPct val="95000"/>
              <a:buFont typeface="Wingdings" panose="05000000000000000000" pitchFamily="2" charset="2"/>
              <a:buChar char="Ø"/>
            </a:pPr>
            <a:r>
              <a:rPr lang="en-US" sz="9600" dirty="0" smtClean="0"/>
              <a:t> </a:t>
            </a:r>
            <a:r>
              <a:rPr lang="en-US" sz="9600" dirty="0" smtClean="0"/>
              <a:t>SCOPE AND APPLICATION</a:t>
            </a:r>
          </a:p>
          <a:p>
            <a:pPr>
              <a:buSzPct val="95000"/>
              <a:buFont typeface="Wingdings" panose="05000000000000000000" pitchFamily="2" charset="2"/>
              <a:buChar char="Ø"/>
            </a:pPr>
            <a:r>
              <a:rPr lang="en-US" sz="9600" dirty="0" smtClean="0"/>
              <a:t> METHODOLOGY</a:t>
            </a:r>
            <a:endParaRPr lang="en-US" sz="9600" dirty="0" smtClean="0"/>
          </a:p>
          <a:p>
            <a:pPr>
              <a:buSzPct val="95000"/>
            </a:pPr>
            <a:r>
              <a:rPr lang="en-US" sz="8000" dirty="0" smtClean="0"/>
              <a:t>Flowcharts                    </a:t>
            </a:r>
            <a:endParaRPr lang="en-US" sz="8000" dirty="0" smtClean="0"/>
          </a:p>
          <a:p>
            <a:pPr>
              <a:buSzPct val="95000"/>
              <a:buFont typeface="Wingdings" panose="05000000000000000000" pitchFamily="2" charset="2"/>
              <a:buChar char="Ø"/>
            </a:pPr>
            <a:r>
              <a:rPr lang="en-US" sz="9600" dirty="0" smtClean="0"/>
              <a:t>RESULTS AND ANALYSIS</a:t>
            </a:r>
            <a:endParaRPr lang="en-US" sz="9600" dirty="0" smtClean="0"/>
          </a:p>
          <a:p>
            <a:pPr>
              <a:buSzPct val="95000"/>
              <a:buFont typeface="Wingdings" panose="05000000000000000000" pitchFamily="2" charset="2"/>
              <a:buChar char="Ø"/>
            </a:pPr>
            <a:r>
              <a:rPr lang="en-US" sz="9600" dirty="0" smtClean="0"/>
              <a:t>PROJECT REQUIREMENT</a:t>
            </a:r>
            <a:endParaRPr lang="en-US" sz="9600" dirty="0" smtClean="0"/>
          </a:p>
          <a:p>
            <a:pPr>
              <a:buSzPct val="95000"/>
              <a:buFont typeface="Wingdings" panose="05000000000000000000" pitchFamily="2" charset="2"/>
              <a:buChar char="Ø"/>
            </a:pPr>
            <a:r>
              <a:rPr lang="en-US" sz="9600" dirty="0" smtClean="0"/>
              <a:t>REMAINING TASK</a:t>
            </a:r>
            <a:endParaRPr lang="en-US" sz="9600" dirty="0" smtClean="0"/>
          </a:p>
          <a:p>
            <a:pPr>
              <a:buSzPct val="95000"/>
              <a:buFont typeface="Wingdings" panose="05000000000000000000" pitchFamily="2" charset="2"/>
              <a:buChar char="Ø"/>
            </a:pPr>
            <a:r>
              <a:rPr lang="en-US" sz="9600" dirty="0" smtClean="0"/>
              <a:t>CONCLUSION</a:t>
            </a:r>
            <a:endParaRPr lang="en-US" sz="9600" dirty="0" smtClean="0"/>
          </a:p>
          <a:p>
            <a:pPr>
              <a:buSzPct val="95000"/>
              <a:buFont typeface="Wingdings" panose="05000000000000000000" pitchFamily="2" charset="2"/>
              <a:buChar char="Ø"/>
            </a:pPr>
            <a:r>
              <a:rPr lang="en-US" sz="9600" dirty="0" smtClean="0"/>
              <a:t>REFERENCES</a:t>
            </a:r>
            <a:endParaRPr lang="en-US" sz="9600" dirty="0" smtClean="0"/>
          </a:p>
          <a:p>
            <a:pPr>
              <a:buSzPct val="95000"/>
              <a:buFont typeface="Wingdings" panose="05000000000000000000" pitchFamily="2" charset="2"/>
              <a:buChar char="Ø"/>
            </a:pPr>
            <a:endParaRPr lang="en-US" sz="2400" dirty="0" smtClean="0"/>
          </a:p>
          <a:p>
            <a:pPr marL="0" indent="0">
              <a:buSzPct val="95000"/>
              <a:buNone/>
            </a:pPr>
            <a:endParaRPr lang="en-US" sz="2400" dirty="0" smtClean="0"/>
          </a:p>
          <a:p>
            <a:pPr>
              <a:buSzPct val="95000"/>
              <a:buFont typeface="Wingdings" panose="05000000000000000000" pitchFamily="2" charset="2"/>
              <a:buChar char="Ø"/>
            </a:pPr>
            <a:endParaRPr lang="en-US" sz="2400" dirty="0" smtClean="0"/>
          </a:p>
          <a:p>
            <a:pPr>
              <a:buSzPct val="95000"/>
              <a:buFont typeface="Wingdings" panose="05000000000000000000" pitchFamily="2" charset="2"/>
              <a:buChar char="Ø"/>
            </a:pPr>
            <a:endParaRPr lang="en-US" sz="2000" dirty="0" smtClean="0"/>
          </a:p>
          <a:p>
            <a:pPr marL="457200" lvl="1" indent="0">
              <a:buSzPct val="95000"/>
              <a:buNone/>
            </a:pPr>
            <a:endParaRPr lang="en-US" sz="2000" dirty="0" smtClean="0"/>
          </a:p>
          <a:p>
            <a:pPr marL="457200" lvl="1" indent="0">
              <a:buSzPct val="95000"/>
              <a:buNone/>
            </a:pPr>
            <a:endParaRPr lang="en-US" sz="2000" dirty="0"/>
          </a:p>
          <a:p>
            <a:pPr marL="457200" lvl="1" indent="0">
              <a:buSzPct val="95000"/>
              <a:buNone/>
            </a:pPr>
            <a:r>
              <a:rPr lang="en-US" sz="2000" dirty="0" smtClean="0"/>
              <a:t>       </a:t>
            </a:r>
          </a:p>
          <a:p>
            <a:pPr>
              <a:buSzPct val="95000"/>
              <a:buFont typeface="Wingdings" panose="05000000000000000000" pitchFamily="2" charset="2"/>
              <a:buChar char="Ø"/>
            </a:pPr>
            <a:endParaRPr lang="en-US" sz="2400" dirty="0" smtClean="0"/>
          </a:p>
        </p:txBody>
      </p:sp>
      <p:sp>
        <p:nvSpPr>
          <p:cNvPr id="4" name="Date Placeholder 3"/>
          <p:cNvSpPr>
            <a:spLocks noGrp="1"/>
          </p:cNvSpPr>
          <p:nvPr>
            <p:ph type="dt" sz="half" idx="10"/>
          </p:nvPr>
        </p:nvSpPr>
        <p:spPr/>
        <p:txBody>
          <a:bodyPr/>
          <a:lstStyle/>
          <a:p>
            <a:fld id="{01ABF1EB-1A75-4E99-968A-AE08F812922A}" type="datetime1">
              <a:rPr lang="en-US" smtClean="0"/>
              <a:t>7/6/2023</a:t>
            </a:fld>
            <a:endParaRPr lang="en-US"/>
          </a:p>
        </p:txBody>
      </p:sp>
      <p:sp>
        <p:nvSpPr>
          <p:cNvPr id="6" name="Slide Number Placeholder 5"/>
          <p:cNvSpPr>
            <a:spLocks noGrp="1"/>
          </p:cNvSpPr>
          <p:nvPr>
            <p:ph type="sldNum" sz="quarter" idx="12"/>
          </p:nvPr>
        </p:nvSpPr>
        <p:spPr/>
        <p:txBody>
          <a:bodyPr/>
          <a:lstStyle/>
          <a:p>
            <a:fld id="{4F177C75-1C5D-4F2B-A415-4FDA3266C0E0}" type="slidenum">
              <a:rPr lang="en-US" smtClean="0"/>
              <a:t>2</a:t>
            </a:fld>
            <a:endParaRPr lang="en-US"/>
          </a:p>
        </p:txBody>
      </p:sp>
    </p:spTree>
    <p:extLst>
      <p:ext uri="{BB962C8B-B14F-4D97-AF65-F5344CB8AC3E}">
        <p14:creationId xmlns:p14="http://schemas.microsoft.com/office/powerpoint/2010/main" val="21103959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6374" y="618668"/>
            <a:ext cx="8596668" cy="986971"/>
          </a:xfrm>
        </p:spPr>
        <p:txBody>
          <a:bodyPr>
            <a:normAutofit/>
          </a:bodyPr>
          <a:lstStyle/>
          <a:p>
            <a:r>
              <a:rPr lang="en-US" sz="4400" b="1" dirty="0" smtClean="0"/>
              <a:t> </a:t>
            </a:r>
            <a:r>
              <a:rPr lang="en-US" sz="3200" b="1" dirty="0" smtClean="0"/>
              <a:t>OBJECTIVE</a:t>
            </a:r>
            <a:endParaRPr lang="en-US" sz="3200" b="1" dirty="0"/>
          </a:p>
        </p:txBody>
      </p:sp>
      <p:sp>
        <p:nvSpPr>
          <p:cNvPr id="3" name="Content Placeholder 2"/>
          <p:cNvSpPr>
            <a:spLocks noGrp="1"/>
          </p:cNvSpPr>
          <p:nvPr>
            <p:ph idx="1"/>
          </p:nvPr>
        </p:nvSpPr>
        <p:spPr>
          <a:xfrm>
            <a:off x="616374" y="1984829"/>
            <a:ext cx="8934026" cy="3880773"/>
          </a:xfrm>
        </p:spPr>
        <p:txBody>
          <a:bodyPr/>
          <a:lstStyle/>
          <a:p>
            <a:pPr marL="0" indent="0">
              <a:buClr>
                <a:srgbClr val="C00000"/>
              </a:buClr>
              <a:buSzPct val="95000"/>
              <a:buNone/>
            </a:pPr>
            <a:endParaRPr lang="en-US" sz="2800" dirty="0" smtClean="0"/>
          </a:p>
          <a:p>
            <a:pPr>
              <a:buClr>
                <a:srgbClr val="C00000"/>
              </a:buClr>
              <a:buSzPct val="95000"/>
            </a:pPr>
            <a:endParaRPr lang="en-US" dirty="0"/>
          </a:p>
        </p:txBody>
      </p:sp>
      <p:sp>
        <p:nvSpPr>
          <p:cNvPr id="4" name="Date Placeholder 3"/>
          <p:cNvSpPr>
            <a:spLocks noGrp="1"/>
          </p:cNvSpPr>
          <p:nvPr>
            <p:ph type="dt" sz="half" idx="10"/>
          </p:nvPr>
        </p:nvSpPr>
        <p:spPr/>
        <p:txBody>
          <a:bodyPr/>
          <a:lstStyle/>
          <a:p>
            <a:fld id="{9CC44D09-0B16-413A-B868-EBEE667CD5F8}" type="datetime1">
              <a:rPr lang="en-US" smtClean="0"/>
              <a:t>7/6/2023</a:t>
            </a:fld>
            <a:endParaRPr lang="en-US" dirty="0"/>
          </a:p>
        </p:txBody>
      </p:sp>
      <p:sp>
        <p:nvSpPr>
          <p:cNvPr id="6" name="Rectangle 5"/>
          <p:cNvSpPr/>
          <p:nvPr/>
        </p:nvSpPr>
        <p:spPr>
          <a:xfrm>
            <a:off x="714848" y="1406320"/>
            <a:ext cx="9855200" cy="1040285"/>
          </a:xfrm>
          <a:prstGeom prst="rect">
            <a:avLst/>
          </a:prstGeom>
        </p:spPr>
        <p:txBody>
          <a:bodyPr wrap="square">
            <a:spAutoFit/>
          </a:bodyPr>
          <a:lstStyle/>
          <a:p>
            <a:pPr marR="0" lvl="0" algn="just">
              <a:lnSpc>
                <a:spcPct val="110000"/>
              </a:lnSpc>
              <a:spcBef>
                <a:spcPts val="0"/>
              </a:spcBef>
              <a:spcAft>
                <a:spcPts val="0"/>
              </a:spcAft>
              <a:tabLst>
                <a:tab pos="114300" algn="l"/>
              </a:tabLst>
            </a:pPr>
            <a:endParaRPr lang="en-US" sz="280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10000"/>
              </a:lnSpc>
              <a:spcBef>
                <a:spcPts val="0"/>
              </a:spcBef>
              <a:spcAft>
                <a:spcPts val="0"/>
              </a:spcAft>
              <a:buFont typeface="Symbol" panose="05050102010706020507" pitchFamily="18" charset="2"/>
              <a:buChar char=""/>
              <a:tabLst>
                <a:tab pos="114300" algn="l"/>
              </a:tabLst>
            </a:pPr>
            <a:r>
              <a:rPr lang="en-US" sz="2800" dirty="0">
                <a:solidFill>
                  <a:srgbClr val="000000"/>
                </a:solidFill>
                <a:latin typeface="Calibri" panose="020F0502020204030204" pitchFamily="34" charset="0"/>
                <a:ea typeface="Calibri" panose="020F0502020204030204" pitchFamily="34" charset="0"/>
                <a:cs typeface="Calibri" panose="020F0502020204030204" pitchFamily="34" charset="0"/>
              </a:rPr>
              <a:t> </a:t>
            </a:r>
            <a:r>
              <a:rPr lang="en-US" sz="2800" dirty="0" smtClean="0">
                <a:solidFill>
                  <a:srgbClr val="000000"/>
                </a:solidFill>
                <a:latin typeface="Calibri" panose="020F0502020204030204" pitchFamily="34" charset="0"/>
                <a:ea typeface="Calibri" panose="020F0502020204030204" pitchFamily="34" charset="0"/>
                <a:cs typeface="Calibri" panose="020F0502020204030204" pitchFamily="34" charset="0"/>
              </a:rPr>
              <a:t> To develop </a:t>
            </a:r>
            <a:r>
              <a:rPr lang="en-US" sz="2800" dirty="0">
                <a:solidFill>
                  <a:srgbClr val="000000"/>
                </a:solidFill>
                <a:latin typeface="Calibri" panose="020F0502020204030204" pitchFamily="34" charset="0"/>
                <a:ea typeface="Calibri" panose="020F0502020204030204" pitchFamily="34" charset="0"/>
                <a:cs typeface="Calibri" panose="020F0502020204030204" pitchFamily="34" charset="0"/>
              </a:rPr>
              <a:t>the players </a:t>
            </a:r>
            <a:r>
              <a:rPr lang="en-US" sz="2800" dirty="0" smtClean="0">
                <a:solidFill>
                  <a:srgbClr val="000000"/>
                </a:solidFill>
                <a:latin typeface="Calibri" panose="020F0502020204030204" pitchFamily="34" charset="0"/>
                <a:ea typeface="Calibri" panose="020F0502020204030204" pitchFamily="34" charset="0"/>
                <a:cs typeface="Calibri" panose="020F0502020204030204" pitchFamily="34" charset="0"/>
              </a:rPr>
              <a:t>decision-making skills.</a:t>
            </a:r>
            <a:endParaRPr lang="en-US" sz="2800" dirty="0">
              <a:solidFill>
                <a:srgbClr val="000000"/>
              </a:solidFill>
              <a:latin typeface="Calibri" panose="020F0502020204030204" pitchFamily="34" charset="0"/>
              <a:ea typeface="Calibri" panose="020F0502020204030204" pitchFamily="34" charset="0"/>
              <a:cs typeface="Calibri" panose="020F0502020204030204" pitchFamily="34" charset="0"/>
            </a:endParaRPr>
          </a:p>
        </p:txBody>
      </p:sp>
      <p:sp>
        <p:nvSpPr>
          <p:cNvPr id="7" name="Slide Number Placeholder 6"/>
          <p:cNvSpPr>
            <a:spLocks noGrp="1"/>
          </p:cNvSpPr>
          <p:nvPr>
            <p:ph type="sldNum" sz="quarter" idx="12"/>
          </p:nvPr>
        </p:nvSpPr>
        <p:spPr/>
        <p:txBody>
          <a:bodyPr/>
          <a:lstStyle/>
          <a:p>
            <a:fld id="{4F177C75-1C5D-4F2B-A415-4FDA3266C0E0}" type="slidenum">
              <a:rPr lang="en-US" smtClean="0"/>
              <a:t>3</a:t>
            </a:fld>
            <a:endParaRPr lang="en-US"/>
          </a:p>
        </p:txBody>
      </p:sp>
    </p:spTree>
    <p:extLst>
      <p:ext uri="{BB962C8B-B14F-4D97-AF65-F5344CB8AC3E}">
        <p14:creationId xmlns:p14="http://schemas.microsoft.com/office/powerpoint/2010/main" val="30703243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761867"/>
            <a:ext cx="8852784" cy="1320800"/>
          </a:xfrm>
        </p:spPr>
        <p:txBody>
          <a:bodyPr>
            <a:normAutofit/>
          </a:bodyPr>
          <a:lstStyle/>
          <a:p>
            <a:r>
              <a:rPr lang="en-US" sz="3200" b="1" dirty="0" smtClean="0"/>
              <a:t>MOTIVATION</a:t>
            </a:r>
            <a:endParaRPr lang="en-US" sz="3200" b="1" dirty="0"/>
          </a:p>
        </p:txBody>
      </p:sp>
      <p:sp>
        <p:nvSpPr>
          <p:cNvPr id="3" name="Content Placeholder 2"/>
          <p:cNvSpPr>
            <a:spLocks noGrp="1"/>
          </p:cNvSpPr>
          <p:nvPr>
            <p:ph idx="1"/>
          </p:nvPr>
        </p:nvSpPr>
        <p:spPr>
          <a:xfrm>
            <a:off x="582084" y="1948922"/>
            <a:ext cx="9920816" cy="3880773"/>
          </a:xfrm>
        </p:spPr>
        <p:txBody>
          <a:bodyPr/>
          <a:lstStyle/>
          <a:p>
            <a:pPr lvl="0"/>
            <a:r>
              <a:rPr lang="en-US" dirty="0"/>
              <a:t>It is a fun project to learn new programming language or practice coding skills.</a:t>
            </a:r>
          </a:p>
          <a:p>
            <a:pPr lvl="0"/>
            <a:r>
              <a:rPr lang="en-US" dirty="0"/>
              <a:t>It provide a</a:t>
            </a:r>
            <a:r>
              <a:rPr lang="en-US" dirty="0" smtClean="0"/>
              <a:t> engaging experience </a:t>
            </a:r>
            <a:r>
              <a:rPr lang="en-US" dirty="0"/>
              <a:t>for </a:t>
            </a:r>
            <a:r>
              <a:rPr lang="en-US" dirty="0" smtClean="0"/>
              <a:t> players</a:t>
            </a:r>
            <a:r>
              <a:rPr lang="en-US" dirty="0"/>
              <a:t>.</a:t>
            </a:r>
          </a:p>
        </p:txBody>
      </p:sp>
      <p:sp>
        <p:nvSpPr>
          <p:cNvPr id="4" name="Date Placeholder 3"/>
          <p:cNvSpPr>
            <a:spLocks noGrp="1"/>
          </p:cNvSpPr>
          <p:nvPr>
            <p:ph type="dt" sz="half" idx="10"/>
          </p:nvPr>
        </p:nvSpPr>
        <p:spPr/>
        <p:txBody>
          <a:bodyPr/>
          <a:lstStyle/>
          <a:p>
            <a:fld id="{1AEB0AE1-B8A0-454A-A5DC-E270F27CFC72}" type="datetime1">
              <a:rPr lang="en-US" smtClean="0"/>
              <a:t>7/6/2023</a:t>
            </a:fld>
            <a:endParaRPr lang="en-US"/>
          </a:p>
        </p:txBody>
      </p:sp>
      <p:sp>
        <p:nvSpPr>
          <p:cNvPr id="6" name="Slide Number Placeholder 5"/>
          <p:cNvSpPr>
            <a:spLocks noGrp="1"/>
          </p:cNvSpPr>
          <p:nvPr>
            <p:ph type="sldNum" sz="quarter" idx="12"/>
          </p:nvPr>
        </p:nvSpPr>
        <p:spPr/>
        <p:txBody>
          <a:bodyPr/>
          <a:lstStyle/>
          <a:p>
            <a:fld id="{4F177C75-1C5D-4F2B-A415-4FDA3266C0E0}" type="slidenum">
              <a:rPr lang="en-US" smtClean="0"/>
              <a:t>4</a:t>
            </a:fld>
            <a:endParaRPr lang="en-US"/>
          </a:p>
        </p:txBody>
      </p:sp>
    </p:spTree>
    <p:extLst>
      <p:ext uri="{BB962C8B-B14F-4D97-AF65-F5344CB8AC3E}">
        <p14:creationId xmlns:p14="http://schemas.microsoft.com/office/powerpoint/2010/main" val="27637109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t>SCOPE AND APPLICATION</a:t>
            </a:r>
            <a:endParaRPr lang="en-US" sz="3200" dirty="0"/>
          </a:p>
        </p:txBody>
      </p:sp>
      <p:sp>
        <p:nvSpPr>
          <p:cNvPr id="3" name="Content Placeholder 2"/>
          <p:cNvSpPr>
            <a:spLocks noGrp="1"/>
          </p:cNvSpPr>
          <p:nvPr>
            <p:ph idx="1"/>
          </p:nvPr>
        </p:nvSpPr>
        <p:spPr>
          <a:xfrm>
            <a:off x="838200" y="1565275"/>
            <a:ext cx="10515600" cy="4351338"/>
          </a:xfrm>
        </p:spPr>
        <p:txBody>
          <a:bodyPr/>
          <a:lstStyle/>
          <a:p>
            <a:pPr lvl="0" algn="just"/>
            <a:r>
              <a:rPr lang="en-US" dirty="0"/>
              <a:t>It can be used as casual game for people who seek a quick and simple </a:t>
            </a:r>
            <a:r>
              <a:rPr lang="en-US" dirty="0" smtClean="0"/>
              <a:t>diversion from their daily routine.</a:t>
            </a:r>
            <a:endParaRPr lang="en-US" dirty="0"/>
          </a:p>
          <a:p>
            <a:pPr lvl="0" algn="just"/>
            <a:r>
              <a:rPr lang="en-US" dirty="0"/>
              <a:t>It can be used as an education </a:t>
            </a:r>
            <a:r>
              <a:rPr lang="en-US" dirty="0" smtClean="0"/>
              <a:t>tool.</a:t>
            </a:r>
            <a:endParaRPr lang="en-US" dirty="0"/>
          </a:p>
        </p:txBody>
      </p:sp>
      <p:sp>
        <p:nvSpPr>
          <p:cNvPr id="4" name="Date Placeholder 3"/>
          <p:cNvSpPr>
            <a:spLocks noGrp="1"/>
          </p:cNvSpPr>
          <p:nvPr>
            <p:ph type="dt" sz="half" idx="10"/>
          </p:nvPr>
        </p:nvSpPr>
        <p:spPr/>
        <p:txBody>
          <a:bodyPr/>
          <a:lstStyle/>
          <a:p>
            <a:fld id="{F88015A6-DEE6-45A6-9FC9-75BB537ACEEC}" type="datetime1">
              <a:rPr lang="en-US" smtClean="0"/>
              <a:t>7/6/2023</a:t>
            </a:fld>
            <a:endParaRPr lang="en-US"/>
          </a:p>
        </p:txBody>
      </p:sp>
      <p:sp>
        <p:nvSpPr>
          <p:cNvPr id="6" name="Slide Number Placeholder 5"/>
          <p:cNvSpPr>
            <a:spLocks noGrp="1"/>
          </p:cNvSpPr>
          <p:nvPr>
            <p:ph type="sldNum" sz="quarter" idx="12"/>
          </p:nvPr>
        </p:nvSpPr>
        <p:spPr/>
        <p:txBody>
          <a:bodyPr/>
          <a:lstStyle/>
          <a:p>
            <a:fld id="{4F177C75-1C5D-4F2B-A415-4FDA3266C0E0}" type="slidenum">
              <a:rPr lang="en-US" smtClean="0"/>
              <a:t>5</a:t>
            </a:fld>
            <a:endParaRPr lang="en-US"/>
          </a:p>
        </p:txBody>
      </p:sp>
    </p:spTree>
    <p:extLst>
      <p:ext uri="{BB962C8B-B14F-4D97-AF65-F5344CB8AC3E}">
        <p14:creationId xmlns:p14="http://schemas.microsoft.com/office/powerpoint/2010/main" val="34908753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150" y="177800"/>
            <a:ext cx="3932237" cy="1112838"/>
          </a:xfrm>
        </p:spPr>
        <p:txBody>
          <a:bodyPr>
            <a:normAutofit/>
          </a:bodyPr>
          <a:lstStyle/>
          <a:p>
            <a:r>
              <a:rPr lang="en-US" b="1" dirty="0" smtClean="0"/>
              <a:t> METHODOLOGY </a:t>
            </a:r>
            <a:endParaRPr lang="en-US" b="1" dirty="0"/>
          </a:p>
        </p:txBody>
      </p:sp>
      <p:sp>
        <p:nvSpPr>
          <p:cNvPr id="6" name="Text Placeholder 5"/>
          <p:cNvSpPr>
            <a:spLocks noGrp="1"/>
          </p:cNvSpPr>
          <p:nvPr>
            <p:ph type="body" sz="half" idx="2"/>
          </p:nvPr>
        </p:nvSpPr>
        <p:spPr>
          <a:xfrm>
            <a:off x="838200" y="1460500"/>
            <a:ext cx="3932237" cy="482600"/>
          </a:xfrm>
        </p:spPr>
        <p:txBody>
          <a:bodyPr>
            <a:normAutofit/>
          </a:bodyPr>
          <a:lstStyle/>
          <a:p>
            <a:r>
              <a:rPr lang="en-US" sz="2400" dirty="0" smtClean="0"/>
              <a:t>Flowchart</a:t>
            </a:r>
            <a:endParaRPr lang="en-US" sz="2400" dirty="0"/>
          </a:p>
        </p:txBody>
      </p:sp>
      <p:sp>
        <p:nvSpPr>
          <p:cNvPr id="4" name="Date Placeholder 3"/>
          <p:cNvSpPr>
            <a:spLocks noGrp="1"/>
          </p:cNvSpPr>
          <p:nvPr>
            <p:ph type="dt" sz="half" idx="10"/>
          </p:nvPr>
        </p:nvSpPr>
        <p:spPr/>
        <p:txBody>
          <a:bodyPr/>
          <a:lstStyle/>
          <a:p>
            <a:fld id="{4FCD655E-33B7-4F45-A462-DC0182536FA8}" type="datetime1">
              <a:rPr lang="en-US" smtClean="0"/>
              <a:t>7/6/2023</a:t>
            </a:fld>
            <a:endParaRPr lang="en-US"/>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07694" y="44450"/>
            <a:ext cx="7200900" cy="6713538"/>
          </a:xfrm>
        </p:spPr>
      </p:pic>
      <p:sp>
        <p:nvSpPr>
          <p:cNvPr id="9" name="Slide Number Placeholder 8"/>
          <p:cNvSpPr>
            <a:spLocks noGrp="1"/>
          </p:cNvSpPr>
          <p:nvPr>
            <p:ph type="sldNum" sz="quarter" idx="12"/>
          </p:nvPr>
        </p:nvSpPr>
        <p:spPr/>
        <p:txBody>
          <a:bodyPr/>
          <a:lstStyle/>
          <a:p>
            <a:fld id="{4F177C75-1C5D-4F2B-A415-4FDA3266C0E0}" type="slidenum">
              <a:rPr lang="en-US" smtClean="0"/>
              <a:t>6</a:t>
            </a:fld>
            <a:endParaRPr lang="en-US"/>
          </a:p>
        </p:txBody>
      </p:sp>
    </p:spTree>
    <p:extLst>
      <p:ext uri="{BB962C8B-B14F-4D97-AF65-F5344CB8AC3E}">
        <p14:creationId xmlns:p14="http://schemas.microsoft.com/office/powerpoint/2010/main" val="22180644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6600" y="432890"/>
            <a:ext cx="3932237" cy="806450"/>
          </a:xfrm>
        </p:spPr>
        <p:txBody>
          <a:bodyPr/>
          <a:lstStyle/>
          <a:p>
            <a:r>
              <a:rPr lang="en-US" b="1" dirty="0" smtClean="0"/>
              <a:t>RESULTS </a:t>
            </a:r>
            <a:r>
              <a:rPr lang="en-US" b="1" dirty="0" smtClean="0"/>
              <a:t>AND ANALYSIS</a:t>
            </a:r>
            <a:endParaRPr lang="en-US" b="1" dirty="0"/>
          </a:p>
        </p:txBody>
      </p:sp>
      <p:sp>
        <p:nvSpPr>
          <p:cNvPr id="4" name="Text Placeholder 3"/>
          <p:cNvSpPr>
            <a:spLocks noGrp="1"/>
          </p:cNvSpPr>
          <p:nvPr>
            <p:ph type="body" sz="half" idx="2"/>
          </p:nvPr>
        </p:nvSpPr>
        <p:spPr>
          <a:xfrm>
            <a:off x="1970826" y="5221694"/>
            <a:ext cx="3915624" cy="400050"/>
          </a:xfrm>
        </p:spPr>
        <p:txBody>
          <a:bodyPr>
            <a:normAutofit/>
          </a:bodyPr>
          <a:lstStyle/>
          <a:p>
            <a:r>
              <a:rPr lang="en-US" dirty="0" smtClean="0"/>
              <a:t> GUI of the  starting window </a:t>
            </a:r>
            <a:endParaRPr lang="en-US" dirty="0"/>
          </a:p>
        </p:txBody>
      </p:sp>
      <p:sp>
        <p:nvSpPr>
          <p:cNvPr id="5" name="Date Placeholder 4"/>
          <p:cNvSpPr>
            <a:spLocks noGrp="1"/>
          </p:cNvSpPr>
          <p:nvPr>
            <p:ph type="dt" sz="half" idx="10"/>
          </p:nvPr>
        </p:nvSpPr>
        <p:spPr/>
        <p:txBody>
          <a:bodyPr/>
          <a:lstStyle/>
          <a:p>
            <a:fld id="{758CCBAA-29E8-4A69-9FA1-DF9E93D70032}" type="datetime1">
              <a:rPr lang="en-US" smtClean="0"/>
              <a:t>7/6/2023</a:t>
            </a:fld>
            <a:endParaRPr lang="en-US"/>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36600" y="1456328"/>
            <a:ext cx="5149850" cy="3665945"/>
          </a:xfrm>
        </p:spPr>
      </p:pic>
      <p:sp>
        <p:nvSpPr>
          <p:cNvPr id="9" name="TextBox 8"/>
          <p:cNvSpPr txBox="1"/>
          <p:nvPr/>
        </p:nvSpPr>
        <p:spPr>
          <a:xfrm>
            <a:off x="6489700" y="1456328"/>
            <a:ext cx="4953000" cy="3665945"/>
          </a:xfrm>
          <a:prstGeom prst="rect">
            <a:avLst/>
          </a:prstGeom>
          <a:noFill/>
        </p:spPr>
        <p:txBody>
          <a:bodyPr wrap="square" rtlCol="0">
            <a:spAutoFit/>
          </a:bodyPr>
          <a:lstStyle/>
          <a:p>
            <a:endParaRPr lang="en-US" dirty="0"/>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46693" y="1456329"/>
            <a:ext cx="5851607" cy="3665944"/>
          </a:xfrm>
          <a:prstGeom prst="rect">
            <a:avLst/>
          </a:prstGeom>
        </p:spPr>
      </p:pic>
      <p:sp>
        <p:nvSpPr>
          <p:cNvPr id="11" name="Text Placeholder 3"/>
          <p:cNvSpPr txBox="1">
            <a:spLocks/>
          </p:cNvSpPr>
          <p:nvPr/>
        </p:nvSpPr>
        <p:spPr>
          <a:xfrm>
            <a:off x="7438176" y="5139236"/>
            <a:ext cx="3915624" cy="40005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smtClean="0"/>
              <a:t> GUI of the  main game window</a:t>
            </a:r>
            <a:endParaRPr lang="en-US" dirty="0"/>
          </a:p>
        </p:txBody>
      </p:sp>
      <p:sp>
        <p:nvSpPr>
          <p:cNvPr id="12" name="Slide Number Placeholder 11"/>
          <p:cNvSpPr>
            <a:spLocks noGrp="1"/>
          </p:cNvSpPr>
          <p:nvPr>
            <p:ph type="sldNum" sz="quarter" idx="12"/>
          </p:nvPr>
        </p:nvSpPr>
        <p:spPr/>
        <p:txBody>
          <a:bodyPr/>
          <a:lstStyle/>
          <a:p>
            <a:fld id="{4F177C75-1C5D-4F2B-A415-4FDA3266C0E0}" type="slidenum">
              <a:rPr lang="en-US" smtClean="0"/>
              <a:t>7</a:t>
            </a:fld>
            <a:endParaRPr lang="en-US"/>
          </a:p>
        </p:txBody>
      </p:sp>
    </p:spTree>
    <p:extLst>
      <p:ext uri="{BB962C8B-B14F-4D97-AF65-F5344CB8AC3E}">
        <p14:creationId xmlns:p14="http://schemas.microsoft.com/office/powerpoint/2010/main" val="13444197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1093" y="182443"/>
            <a:ext cx="5070475" cy="1046957"/>
          </a:xfrm>
        </p:spPr>
        <p:txBody>
          <a:bodyPr>
            <a:normAutofit/>
          </a:bodyPr>
          <a:lstStyle/>
          <a:p>
            <a:r>
              <a:rPr lang="en-US" sz="3200" b="1" dirty="0" smtClean="0"/>
              <a:t>RESULTS AND </a:t>
            </a:r>
            <a:r>
              <a:rPr lang="en-US" sz="3200" b="1" dirty="0"/>
              <a:t>ANALYSIS</a:t>
            </a:r>
            <a:endParaRPr lang="en-US" sz="3200" dirty="0"/>
          </a:p>
        </p:txBody>
      </p:sp>
      <p:sp>
        <p:nvSpPr>
          <p:cNvPr id="3" name="Text Placeholder 2"/>
          <p:cNvSpPr>
            <a:spLocks noGrp="1"/>
          </p:cNvSpPr>
          <p:nvPr>
            <p:ph type="body" idx="1"/>
          </p:nvPr>
        </p:nvSpPr>
        <p:spPr>
          <a:xfrm>
            <a:off x="1074618" y="4969932"/>
            <a:ext cx="3423445" cy="520700"/>
          </a:xfrm>
        </p:spPr>
        <p:txBody>
          <a:bodyPr>
            <a:noAutofit/>
          </a:bodyPr>
          <a:lstStyle/>
          <a:p>
            <a:r>
              <a:rPr lang="en-US" sz="1800" dirty="0" smtClean="0"/>
              <a:t>  </a:t>
            </a:r>
            <a:r>
              <a:rPr lang="en-US" sz="1800" b="0" dirty="0"/>
              <a:t>D</a:t>
            </a:r>
            <a:r>
              <a:rPr lang="en-US" sz="1800" b="0" dirty="0" smtClean="0"/>
              <a:t>isplaying user win</a:t>
            </a:r>
            <a:endParaRPr lang="en-US" sz="1800" b="0" dirty="0"/>
          </a:p>
        </p:txBody>
      </p:sp>
      <p:sp>
        <p:nvSpPr>
          <p:cNvPr id="5" name="Text Placeholder 4"/>
          <p:cNvSpPr>
            <a:spLocks noGrp="1"/>
          </p:cNvSpPr>
          <p:nvPr>
            <p:ph type="body" sz="quarter" idx="3"/>
          </p:nvPr>
        </p:nvSpPr>
        <p:spPr>
          <a:xfrm>
            <a:off x="9094787" y="5175251"/>
            <a:ext cx="3309027" cy="690164"/>
          </a:xfrm>
        </p:spPr>
        <p:txBody>
          <a:bodyPr>
            <a:normAutofit/>
          </a:bodyPr>
          <a:lstStyle/>
          <a:p>
            <a:r>
              <a:rPr lang="en-US" sz="1800" dirty="0" smtClean="0"/>
              <a:t> </a:t>
            </a:r>
            <a:r>
              <a:rPr lang="en-US" sz="1800" b="0" dirty="0"/>
              <a:t>Displaying </a:t>
            </a:r>
            <a:r>
              <a:rPr lang="en-US" sz="1800" b="0" dirty="0" smtClean="0"/>
              <a:t>game draw</a:t>
            </a:r>
            <a:endParaRPr lang="en-US" sz="1800" b="0" dirty="0"/>
          </a:p>
          <a:p>
            <a:endParaRPr lang="en-US" sz="1800" b="0" dirty="0"/>
          </a:p>
        </p:txBody>
      </p:sp>
      <p:sp>
        <p:nvSpPr>
          <p:cNvPr id="7" name="Date Placeholder 6"/>
          <p:cNvSpPr>
            <a:spLocks noGrp="1"/>
          </p:cNvSpPr>
          <p:nvPr>
            <p:ph type="dt" sz="half" idx="10"/>
          </p:nvPr>
        </p:nvSpPr>
        <p:spPr/>
        <p:txBody>
          <a:bodyPr/>
          <a:lstStyle/>
          <a:p>
            <a:fld id="{D99A3E53-EF8D-4516-AAF6-2639FC618870}" type="datetime1">
              <a:rPr lang="en-US" smtClean="0"/>
              <a:t>7/6/2023</a:t>
            </a:fld>
            <a:endParaRPr lang="en-US"/>
          </a:p>
        </p:txBody>
      </p:sp>
      <p:pic>
        <p:nvPicPr>
          <p:cNvPr id="11" name="Content Placeholder 10"/>
          <p:cNvPicPr>
            <a:picLocks noGrp="1" noChangeAspect="1"/>
          </p:cNvPicPr>
          <p:nvPr>
            <p:ph sz="quarter" idx="4"/>
          </p:nvPr>
        </p:nvPicPr>
        <p:blipFill>
          <a:blip r:embed="rId2" cstate="print">
            <a:extLst>
              <a:ext uri="{28A0092B-C50C-407E-A947-70E740481C1C}">
                <a14:useLocalDpi xmlns:a14="http://schemas.microsoft.com/office/drawing/2010/main" val="0"/>
              </a:ext>
            </a:extLst>
          </a:blip>
          <a:stretch>
            <a:fillRect/>
          </a:stretch>
        </p:blipFill>
        <p:spPr>
          <a:xfrm>
            <a:off x="5511800" y="7639050"/>
            <a:ext cx="566753" cy="387914"/>
          </a:xfrm>
        </p:spPr>
      </p:pic>
      <p:pic>
        <p:nvPicPr>
          <p:cNvPr id="6" name="Content Placeholder 5"/>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357188" y="1363621"/>
            <a:ext cx="4030830" cy="3677329"/>
          </a:xfrm>
        </p:spPr>
      </p:pic>
      <p:pic>
        <p:nvPicPr>
          <p:cNvPr id="9" name="Picture 8"/>
          <p:cNvPicPr>
            <a:picLocks noChangeAspect="1"/>
          </p:cNvPicPr>
          <p:nvPr/>
        </p:nvPicPr>
        <p:blipFill>
          <a:blip r:embed="rId4"/>
          <a:stretch>
            <a:fillRect/>
          </a:stretch>
        </p:blipFill>
        <p:spPr>
          <a:xfrm>
            <a:off x="4445168" y="1335073"/>
            <a:ext cx="3931391" cy="3734425"/>
          </a:xfrm>
          <a:prstGeom prst="rect">
            <a:avLst/>
          </a:prstGeom>
        </p:spPr>
      </p:pic>
      <p:sp>
        <p:nvSpPr>
          <p:cNvPr id="12" name="Text Placeholder 2"/>
          <p:cNvSpPr txBox="1">
            <a:spLocks/>
          </p:cNvSpPr>
          <p:nvPr/>
        </p:nvSpPr>
        <p:spPr>
          <a:xfrm>
            <a:off x="5371788" y="4999633"/>
            <a:ext cx="3423445" cy="520700"/>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1800" dirty="0" smtClean="0"/>
              <a:t>  </a:t>
            </a:r>
            <a:r>
              <a:rPr lang="en-US" sz="1800" b="0" dirty="0" smtClean="0"/>
              <a:t>Displaying user loss</a:t>
            </a:r>
            <a:endParaRPr lang="en-US" sz="1800" b="0" dirty="0"/>
          </a:p>
        </p:txBody>
      </p:sp>
      <p:pic>
        <p:nvPicPr>
          <p:cNvPr id="13" name="Picture 12"/>
          <p:cNvPicPr>
            <a:picLocks noChangeAspect="1"/>
          </p:cNvPicPr>
          <p:nvPr/>
        </p:nvPicPr>
        <p:blipFill>
          <a:blip r:embed="rId5"/>
          <a:stretch>
            <a:fillRect/>
          </a:stretch>
        </p:blipFill>
        <p:spPr>
          <a:xfrm>
            <a:off x="8433710" y="1335073"/>
            <a:ext cx="3703522" cy="3811431"/>
          </a:xfrm>
          <a:prstGeom prst="rect">
            <a:avLst/>
          </a:prstGeom>
        </p:spPr>
      </p:pic>
      <p:sp>
        <p:nvSpPr>
          <p:cNvPr id="14" name="Slide Number Placeholder 13"/>
          <p:cNvSpPr>
            <a:spLocks noGrp="1"/>
          </p:cNvSpPr>
          <p:nvPr>
            <p:ph type="sldNum" sz="quarter" idx="12"/>
          </p:nvPr>
        </p:nvSpPr>
        <p:spPr/>
        <p:txBody>
          <a:bodyPr/>
          <a:lstStyle/>
          <a:p>
            <a:fld id="{4F177C75-1C5D-4F2B-A415-4FDA3266C0E0}" type="slidenum">
              <a:rPr lang="en-US" smtClean="0"/>
              <a:t>8</a:t>
            </a:fld>
            <a:endParaRPr lang="en-US"/>
          </a:p>
        </p:txBody>
      </p:sp>
    </p:spTree>
    <p:extLst>
      <p:ext uri="{BB962C8B-B14F-4D97-AF65-F5344CB8AC3E}">
        <p14:creationId xmlns:p14="http://schemas.microsoft.com/office/powerpoint/2010/main" val="3247443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623" y="179291"/>
            <a:ext cx="5326857" cy="785019"/>
          </a:xfrm>
        </p:spPr>
        <p:txBody>
          <a:bodyPr>
            <a:normAutofit/>
          </a:bodyPr>
          <a:lstStyle/>
          <a:p>
            <a:r>
              <a:rPr lang="en-US" sz="3600" b="1" dirty="0" smtClean="0"/>
              <a:t>RESULTS AND </a:t>
            </a:r>
            <a:r>
              <a:rPr lang="en-US" sz="3600" b="1" dirty="0" smtClean="0"/>
              <a:t>ANALYSIS</a:t>
            </a:r>
            <a:endParaRPr lang="en-US" sz="3600" b="1" dirty="0"/>
          </a:p>
        </p:txBody>
      </p:sp>
      <p:sp>
        <p:nvSpPr>
          <p:cNvPr id="4" name="Date Placeholder 3"/>
          <p:cNvSpPr>
            <a:spLocks noGrp="1"/>
          </p:cNvSpPr>
          <p:nvPr>
            <p:ph type="dt" sz="half" idx="10"/>
          </p:nvPr>
        </p:nvSpPr>
        <p:spPr/>
        <p:txBody>
          <a:bodyPr/>
          <a:lstStyle/>
          <a:p>
            <a:fld id="{3C305BD9-EF92-46C4-B5AF-9457843D0DFA}" type="datetime1">
              <a:rPr lang="en-US" smtClean="0"/>
              <a:t>7/6/2023</a:t>
            </a:fld>
            <a:endParaRPr lang="en-US" dirty="0"/>
          </a:p>
        </p:txBody>
      </p:sp>
      <p:pic>
        <p:nvPicPr>
          <p:cNvPr id="6" name="Picture 5"/>
          <p:cNvPicPr>
            <a:picLocks noChangeAspect="1"/>
          </p:cNvPicPr>
          <p:nvPr/>
        </p:nvPicPr>
        <p:blipFill>
          <a:blip r:embed="rId2"/>
          <a:stretch>
            <a:fillRect/>
          </a:stretch>
        </p:blipFill>
        <p:spPr>
          <a:xfrm>
            <a:off x="-2118122" y="767085"/>
            <a:ext cx="5765006" cy="4464842"/>
          </a:xfrm>
          <a:prstGeom prst="rect">
            <a:avLst/>
          </a:prstGeom>
        </p:spPr>
      </p:pic>
      <p:pic>
        <p:nvPicPr>
          <p:cNvPr id="9" name="Content Placeholder 8"/>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6465549" y="1050131"/>
            <a:ext cx="5551353" cy="4744008"/>
          </a:xfr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7308" y="1059611"/>
            <a:ext cx="6015038" cy="4744008"/>
          </a:xfrm>
          <a:prstGeom prst="rect">
            <a:avLst/>
          </a:prstGeom>
        </p:spPr>
      </p:pic>
      <p:sp>
        <p:nvSpPr>
          <p:cNvPr id="13" name="Slide Number Placeholder 12"/>
          <p:cNvSpPr>
            <a:spLocks noGrp="1"/>
          </p:cNvSpPr>
          <p:nvPr>
            <p:ph type="sldNum" sz="quarter" idx="12"/>
          </p:nvPr>
        </p:nvSpPr>
        <p:spPr/>
        <p:txBody>
          <a:bodyPr/>
          <a:lstStyle/>
          <a:p>
            <a:fld id="{4F177C75-1C5D-4F2B-A415-4FDA3266C0E0}" type="slidenum">
              <a:rPr lang="en-US" smtClean="0"/>
              <a:t>9</a:t>
            </a:fld>
            <a:endParaRPr lang="en-US"/>
          </a:p>
        </p:txBody>
      </p:sp>
      <p:sp>
        <p:nvSpPr>
          <p:cNvPr id="14" name="Text Placeholder 3"/>
          <p:cNvSpPr txBox="1">
            <a:spLocks/>
          </p:cNvSpPr>
          <p:nvPr/>
        </p:nvSpPr>
        <p:spPr>
          <a:xfrm>
            <a:off x="1478604" y="5794138"/>
            <a:ext cx="4330025" cy="400050"/>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smtClean="0"/>
              <a:t> </a:t>
            </a:r>
            <a:endParaRPr lang="en-US" dirty="0"/>
          </a:p>
        </p:txBody>
      </p:sp>
      <p:sp>
        <p:nvSpPr>
          <p:cNvPr id="15" name="Text Placeholder 3"/>
          <p:cNvSpPr txBox="1">
            <a:spLocks/>
          </p:cNvSpPr>
          <p:nvPr/>
        </p:nvSpPr>
        <p:spPr>
          <a:xfrm>
            <a:off x="1113817" y="5965781"/>
            <a:ext cx="4935166" cy="400050"/>
          </a:xfrm>
          <a:prstGeom prst="rect">
            <a:avLst/>
          </a:prstGeom>
        </p:spPr>
        <p:txBody>
          <a:bodyPr>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smtClean="0"/>
              <a:t>Displaying player as overall champion of the game </a:t>
            </a:r>
            <a:endParaRPr lang="en-US" dirty="0"/>
          </a:p>
        </p:txBody>
      </p:sp>
      <p:sp>
        <p:nvSpPr>
          <p:cNvPr id="16" name="Text Placeholder 3"/>
          <p:cNvSpPr txBox="1">
            <a:spLocks/>
          </p:cNvSpPr>
          <p:nvPr/>
        </p:nvSpPr>
        <p:spPr>
          <a:xfrm>
            <a:off x="6903396" y="6027619"/>
            <a:ext cx="4935166" cy="400050"/>
          </a:xfrm>
          <a:prstGeom prst="rect">
            <a:avLst/>
          </a:prstGeom>
        </p:spPr>
        <p:txBody>
          <a:bodyPr>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smtClean="0"/>
              <a:t>Displaying computer as overall champion of the game </a:t>
            </a:r>
            <a:endParaRPr lang="en-US" dirty="0"/>
          </a:p>
        </p:txBody>
      </p:sp>
    </p:spTree>
    <p:extLst>
      <p:ext uri="{BB962C8B-B14F-4D97-AF65-F5344CB8AC3E}">
        <p14:creationId xmlns:p14="http://schemas.microsoft.com/office/powerpoint/2010/main" val="125333576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4170</TotalTime>
  <Words>404</Words>
  <Application>Microsoft Office PowerPoint</Application>
  <PresentationFormat>Widescreen</PresentationFormat>
  <Paragraphs>82</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Symbol</vt:lpstr>
      <vt:lpstr>Wingdings</vt:lpstr>
      <vt:lpstr>Office Theme</vt:lpstr>
      <vt:lpstr>PowerPoint Presentation</vt:lpstr>
      <vt:lpstr>OUTLINE </vt:lpstr>
      <vt:lpstr> OBJECTIVE</vt:lpstr>
      <vt:lpstr>MOTIVATION</vt:lpstr>
      <vt:lpstr>SCOPE AND APPLICATION</vt:lpstr>
      <vt:lpstr> METHODOLOGY </vt:lpstr>
      <vt:lpstr>RESULTS AND ANALYSIS</vt:lpstr>
      <vt:lpstr>RESULTS AND ANALYSIS</vt:lpstr>
      <vt:lpstr>RESULTS AND ANALYSIS</vt:lpstr>
      <vt:lpstr>FUTURE ENHANCEMENT</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on “ROCK PAPER SCISSOR GAME” OF BACHELOR OF COMPUTER ENGINEERING BY Bhawana Ojha and Samir Shrestha</dc:title>
  <dc:creator>samir</dc:creator>
  <cp:lastModifiedBy>samir</cp:lastModifiedBy>
  <cp:revision>138</cp:revision>
  <dcterms:created xsi:type="dcterms:W3CDTF">2023-01-07T05:08:48Z</dcterms:created>
  <dcterms:modified xsi:type="dcterms:W3CDTF">2023-07-06T14:12:47Z</dcterms:modified>
</cp:coreProperties>
</file>